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2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0E839-C771-4DB6-956B-2AF02269EC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D34366-88F3-4FEB-9ECF-478BB407D0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F8F8C-5421-441B-8C8E-6680B915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8BE5-7E74-4A61-9233-9AF09B88933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A23C6-1DBC-4C72-A617-4ACAB522A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FB6CE-52EE-416D-8F20-792D6550E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8D78-708B-402C-9438-140142ED7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1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A4632-3FDF-4883-A611-99E1A749E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936CD-3F15-4B54-B13B-5BF19E459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21673-886C-4524-97DF-A136C2354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8BE5-7E74-4A61-9233-9AF09B88933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020CE-8926-4E02-B2C3-C5E4780D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825C-401C-4B36-B42A-749F0B447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8D78-708B-402C-9438-140142ED7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286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500E0-FBC9-401F-8B71-F23374AA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FE1261-F57B-47A3-83E3-4B7B0DA660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A67EA-1962-4F38-AF47-73DDAAE08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8BE5-7E74-4A61-9233-9AF09B88933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766A5-4FC5-4CDA-BF0A-9DC902D4B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95D19-9D1E-46DD-AE90-0543B9F8B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8D78-708B-402C-9438-140142ED7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8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F9994-1CA4-437C-B658-F02F57E58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D68C9-DACC-48EA-BFCC-5D5DBC181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CCAC40-4280-404B-B2E8-627D99203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F48FD8-C660-4721-8C5F-E7B35814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8BE5-7E74-4A61-9233-9AF09B88933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79DC3A-E51A-4BED-A985-4BEB8834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1E98C-26E7-460A-97F3-743349E60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8D78-708B-402C-9438-140142ED7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2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91FB9-09ED-459A-89F8-C9307956F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DE9456-C4C5-46A1-97B3-6A9703263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055658-C701-4FA6-9058-9D48A5EEE7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39D5D1-C546-47AB-A380-DB1F2D2033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785303-111F-4091-B54C-B922D9A41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5A804A-E13D-48F0-8A9B-3A3273D39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8BE5-7E74-4A61-9233-9AF09B88933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8DF23D-7BB7-4A61-9933-B1789C798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2CEAD2-9848-4E59-83B7-323E4748C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8D78-708B-402C-9438-140142ED7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484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BC37A-1DDC-434C-9181-2B80257A4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EDED05-0B9E-4743-BB11-F4847FC22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8BE5-7E74-4A61-9233-9AF09B88933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2443D2-BE03-4266-8899-E5B160D5C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5C2015-8A7D-49A8-B0A6-B33E0D71C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8D78-708B-402C-9438-140142ED7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02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898599-A675-4740-AD0C-7A244E6DC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8BE5-7E74-4A61-9233-9AF09B88933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8622AF-ACBB-4988-AB76-817A624FB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12E35-E3AF-4F7C-B51A-D41F4CA19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8D78-708B-402C-9438-140142ED7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070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56718-1833-4CC8-A6F5-A1B8491D3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BCC2F-67B9-40D0-99A7-BA5C6FA3A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B9829-3853-4329-9470-19E8B6DDB3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F39CB9-DA85-4E5D-B8FD-3AFD77C84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8BE5-7E74-4A61-9233-9AF09B88933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11474E-9455-4A42-BDD0-F8DBC1D23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8B726-8103-45C7-89F9-5D36C1662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8D78-708B-402C-9438-140142ED7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6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200CC-C54B-415F-8C39-3FAF347E4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78F11B-3AED-4338-8842-EF82E0FF08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C1F58-99E1-4A56-A471-92C732B7F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D475CC-ADD6-4350-9E4C-02151CEC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8BE5-7E74-4A61-9233-9AF09B88933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A42BBF-C29D-4191-90B3-4315E6B2F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F13AB4-ABA2-4744-8333-78A60D624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8D78-708B-402C-9438-140142ED7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647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976A1-DC49-40EC-92BE-69E555AA6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D5DEE3-B231-4B50-8FA8-A740956BB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D2CBF-389F-4D56-9C6C-A92214BE2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8BE5-7E74-4A61-9233-9AF09B88933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674D0-7CC0-459B-AA95-A99F9664F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B3C5E-E5AC-47E5-B7AF-0E6D2D0CB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8D78-708B-402C-9438-140142ED7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045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DFCECC-8F9D-4192-BAAE-24EDEE3A43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3F52DA-CB03-4085-848D-DDF8AC0DC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93F0C-C7EE-4FEE-8FEE-3AEE3B567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48BE5-7E74-4A61-9233-9AF09B88933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2C3D8-A532-496B-A2C7-9CCB60B23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77472-5AC3-42A0-9EE4-0C709D3F8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78D78-708B-402C-9438-140142ED7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92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4078A9-8A45-4FA4-9E6A-5440002D8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AD9206-F9C8-475F-916B-965661C89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FB463-F2FA-4CDF-B57F-AC209A3594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48BE5-7E74-4A61-9233-9AF09B88933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B5180-6CC7-46B3-8F18-5BBD7656E0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F8DE90-6A03-414C-8F7B-F983004E4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78D78-708B-402C-9438-140142ED7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14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B310E-E7C1-4902-88F8-418870CEE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dirty="0"/>
              <a:t>பாபநாசம் இரட்டைப் பிள்ளையார் கோவில் கும்பாபிஷேகம் </a:t>
            </a:r>
            <a:endParaRPr lang="en-US" dirty="0"/>
          </a:p>
        </p:txBody>
      </p:sp>
      <p:pic>
        <p:nvPicPr>
          <p:cNvPr id="4" name="0_VID-20220206-WA0022">
            <a:hlinkClick r:id="" action="ppaction://media"/>
            <a:extLst>
              <a:ext uri="{FF2B5EF4-FFF2-40B4-BE49-F238E27FC236}">
                <a16:creationId xmlns:a16="http://schemas.microsoft.com/office/drawing/2014/main" id="{7A2C4546-2A15-4555-BE63-D9119DAD31C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39950" y="1825625"/>
            <a:ext cx="7912100" cy="4351338"/>
          </a:xfrm>
        </p:spPr>
      </p:pic>
    </p:spTree>
    <p:extLst>
      <p:ext uri="{BB962C8B-B14F-4D97-AF65-F5344CB8AC3E}">
        <p14:creationId xmlns:p14="http://schemas.microsoft.com/office/powerpoint/2010/main" val="218194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83F74-2FAB-448C-B564-FF90204CB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-20220206-WA0019">
            <a:hlinkClick r:id="" action="ppaction://media"/>
            <a:extLst>
              <a:ext uri="{FF2B5EF4-FFF2-40B4-BE49-F238E27FC236}">
                <a16:creationId xmlns:a16="http://schemas.microsoft.com/office/drawing/2014/main" id="{1E9CDBCF-C620-4C49-B673-0C1D4F59040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39950" y="1825625"/>
            <a:ext cx="7912100" cy="4351338"/>
          </a:xfrm>
        </p:spPr>
      </p:pic>
    </p:spTree>
    <p:extLst>
      <p:ext uri="{BB962C8B-B14F-4D97-AF65-F5344CB8AC3E}">
        <p14:creationId xmlns:p14="http://schemas.microsoft.com/office/powerpoint/2010/main" val="45391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3250-D709-4200-8FE2-7CAA3B673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-20220206-WA0021">
            <a:hlinkClick r:id="" action="ppaction://media"/>
            <a:extLst>
              <a:ext uri="{FF2B5EF4-FFF2-40B4-BE49-F238E27FC236}">
                <a16:creationId xmlns:a16="http://schemas.microsoft.com/office/drawing/2014/main" id="{A1B2053E-9E39-4A68-A39B-A903FBB93F5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39950" y="1825625"/>
            <a:ext cx="7912100" cy="4351338"/>
          </a:xfrm>
        </p:spPr>
      </p:pic>
    </p:spTree>
    <p:extLst>
      <p:ext uri="{BB962C8B-B14F-4D97-AF65-F5344CB8AC3E}">
        <p14:creationId xmlns:p14="http://schemas.microsoft.com/office/powerpoint/2010/main" val="270945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B69EE-F53B-4703-9F9F-7C7433B63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-20220206-WA0022">
            <a:hlinkClick r:id="" action="ppaction://media"/>
            <a:extLst>
              <a:ext uri="{FF2B5EF4-FFF2-40B4-BE49-F238E27FC236}">
                <a16:creationId xmlns:a16="http://schemas.microsoft.com/office/drawing/2014/main" id="{3AC8F038-0B63-4A21-B682-55EEDA3CEEF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39950" y="1825625"/>
            <a:ext cx="7912100" cy="4351338"/>
          </a:xfrm>
        </p:spPr>
      </p:pic>
    </p:spTree>
    <p:extLst>
      <p:ext uri="{BB962C8B-B14F-4D97-AF65-F5344CB8AC3E}">
        <p14:creationId xmlns:p14="http://schemas.microsoft.com/office/powerpoint/2010/main" val="209719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</Words>
  <Application>Microsoft Office PowerPoint</Application>
  <PresentationFormat>Widescreen</PresentationFormat>
  <Paragraphs>1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பாபநாசம் இரட்டைப் பிள்ளையார் கோவில் கும்பாபிஷேகம்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பாபநாசம் இரட்டைப் பிள்ளையார் கோவில் கும்பாபிஷேகம் </dc:title>
  <dc:creator>Sundararajan S</dc:creator>
  <cp:lastModifiedBy>Sundararajan S</cp:lastModifiedBy>
  <cp:revision>1</cp:revision>
  <dcterms:created xsi:type="dcterms:W3CDTF">2022-02-15T00:38:25Z</dcterms:created>
  <dcterms:modified xsi:type="dcterms:W3CDTF">2022-02-15T00:41:20Z</dcterms:modified>
</cp:coreProperties>
</file>